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4" r:id="rId5"/>
    <p:sldId id="303" r:id="rId6"/>
    <p:sldId id="289" r:id="rId7"/>
    <p:sldId id="266" r:id="rId8"/>
    <p:sldId id="267" r:id="rId9"/>
    <p:sldId id="268" r:id="rId10"/>
    <p:sldId id="269" r:id="rId11"/>
    <p:sldId id="272" r:id="rId12"/>
    <p:sldId id="301" r:id="rId13"/>
    <p:sldId id="290" r:id="rId14"/>
    <p:sldId id="300" r:id="rId15"/>
    <p:sldId id="299" r:id="rId16"/>
    <p:sldId id="297" r:id="rId17"/>
    <p:sldId id="298" r:id="rId18"/>
    <p:sldId id="296" r:id="rId19"/>
    <p:sldId id="282" r:id="rId20"/>
    <p:sldId id="283" r:id="rId21"/>
    <p:sldId id="292" r:id="rId22"/>
    <p:sldId id="293" r:id="rId23"/>
    <p:sldId id="305" r:id="rId24"/>
    <p:sldId id="284" r:id="rId25"/>
    <p:sldId id="278" r:id="rId26"/>
    <p:sldId id="287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F2EEC7-DC17-4B17-8092-A95F0CC516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91997-5B97-4F0E-AE06-0B4341C3EB0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07%20&#1078;&#1072;&#1074;&#1086;&#1088;&#1086;&#1085;&#1086;&#1082;%20&#1083;&#1077;&#1089;&#1085;&#1086;&#1081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1.liveinternet.ru/images/attach/c/2/84/135/84135181_80963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ducation.simcat.ru/school51/img/1262283077_slayd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«Весна шагает по дворам </a:t>
            </a:r>
            <a:br>
              <a:rPr lang="ru-RU" sz="5300" dirty="0" smtClean="0"/>
            </a:br>
            <a:r>
              <a:rPr lang="ru-RU" sz="5300" dirty="0" smtClean="0"/>
              <a:t>в лучах тепла и света»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153500"/>
            <a:ext cx="7854696" cy="175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Автор: </a:t>
            </a:r>
            <a:r>
              <a:rPr lang="ru-RU" dirty="0" err="1" smtClean="0"/>
              <a:t>Гонохова</a:t>
            </a:r>
            <a:r>
              <a:rPr lang="ru-RU" dirty="0" smtClean="0"/>
              <a:t> Т. П.</a:t>
            </a:r>
          </a:p>
        </p:txBody>
      </p:sp>
      <p:pic>
        <p:nvPicPr>
          <p:cNvPr id="4" name="Рисунок 3" descr="http://danilova.ru/images/dizain/snfwln1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643579"/>
            <a:ext cx="742955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7 жаворонок лес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428604"/>
            <a:ext cx="8229600" cy="1418484"/>
          </a:xfrm>
        </p:spPr>
        <p:txBody>
          <a:bodyPr numCol="1"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Шумит на речке ледоход,                                   Резвится тёплый ветерок,                                                                                                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саду хлопочет садовод.                                    Проснулся первый мотылёк.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Забавно чибисы кричат,                                       И песня зяблика слышна: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Ворона кормит воронят.                                       -Пришла весна! Пришла весна!</a:t>
            </a:r>
            <a:r>
              <a:rPr lang="ru-RU" sz="1600" i="1" dirty="0" smtClean="0">
                <a:solidFill>
                  <a:schemeClr val="tx1"/>
                </a:solidFill>
              </a:rPr>
              <a:t> В. Алфёров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есна в картинах русских худож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53444"/>
            <a:ext cx="6643734" cy="44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Весна, весна! Как воздух чист!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Как ясен небосклон!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Своей лазурию живой слепит мне очи он.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есна в картинах русских худож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35163"/>
            <a:ext cx="7000924" cy="47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Верба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Верба, верба, верба,</a:t>
            </a:r>
          </a:p>
          <a:p>
            <a:r>
              <a:rPr lang="ru-RU" dirty="0" smtClean="0"/>
              <a:t>Верба зацвела.</a:t>
            </a:r>
          </a:p>
          <a:p>
            <a:r>
              <a:rPr lang="ru-RU" dirty="0" smtClean="0"/>
              <a:t>Это значит – верно,</a:t>
            </a:r>
          </a:p>
          <a:p>
            <a:r>
              <a:rPr lang="ru-RU" dirty="0" smtClean="0"/>
              <a:t>Что весна пришла.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Это значит – верно,</a:t>
            </a:r>
          </a:p>
          <a:p>
            <a:r>
              <a:rPr lang="ru-RU" dirty="0" smtClean="0"/>
              <a:t>Что зиме конец.</a:t>
            </a:r>
          </a:p>
          <a:p>
            <a:r>
              <a:rPr lang="ru-RU" dirty="0" smtClean="0"/>
              <a:t>Самый, самый первый</a:t>
            </a:r>
          </a:p>
          <a:p>
            <a:r>
              <a:rPr lang="ru-RU" dirty="0" smtClean="0"/>
              <a:t>Прилетел скворец.</a:t>
            </a:r>
          </a:p>
          <a:p>
            <a:r>
              <a:rPr lang="ru-RU" i="1" dirty="0" smtClean="0"/>
              <a:t>                                 А. </a:t>
            </a:r>
            <a:r>
              <a:rPr lang="ru-RU" i="1" dirty="0" err="1" smtClean="0"/>
              <a:t>Барто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яяяя\24000213_1209657425_chapluygin_pervuye_cvetu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225" y="1000108"/>
            <a:ext cx="4111162" cy="52482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Апрель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214554"/>
            <a:ext cx="2743200" cy="4033846"/>
          </a:xfrm>
        </p:spPr>
        <p:txBody>
          <a:bodyPr/>
          <a:lstStyle/>
          <a:p>
            <a:r>
              <a:rPr lang="ru-RU" dirty="0" smtClean="0"/>
              <a:t>Я пришел к тебе с приветом, </a:t>
            </a:r>
            <a:br>
              <a:rPr lang="ru-RU" dirty="0" smtClean="0"/>
            </a:br>
            <a:r>
              <a:rPr lang="ru-RU" dirty="0" smtClean="0"/>
              <a:t>Рассказать, что солнце встало, </a:t>
            </a:r>
            <a:br>
              <a:rPr lang="ru-RU" dirty="0" smtClean="0"/>
            </a:br>
            <a:r>
              <a:rPr lang="ru-RU" dirty="0" smtClean="0"/>
              <a:t>Что оно горячим светом </a:t>
            </a:r>
            <a:br>
              <a:rPr lang="ru-RU" dirty="0" smtClean="0"/>
            </a:br>
            <a:r>
              <a:rPr lang="ru-RU" dirty="0" smtClean="0"/>
              <a:t>По листам затрепетало;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Рассказать, что лес проснулся, </a:t>
            </a:r>
            <a:br>
              <a:rPr lang="ru-RU" dirty="0" smtClean="0"/>
            </a:br>
            <a:r>
              <a:rPr lang="ru-RU" dirty="0" smtClean="0"/>
              <a:t>Весь проснулся, веткой каждой, </a:t>
            </a:r>
            <a:br>
              <a:rPr lang="ru-RU" dirty="0" smtClean="0"/>
            </a:br>
            <a:r>
              <a:rPr lang="ru-RU" dirty="0" smtClean="0"/>
              <a:t>Каждой птицей встрепенулся </a:t>
            </a:r>
            <a:br>
              <a:rPr lang="ru-RU" dirty="0" smtClean="0"/>
            </a:br>
            <a:r>
              <a:rPr lang="ru-RU" dirty="0" smtClean="0"/>
              <a:t>И весенней полон </a:t>
            </a:r>
            <a:r>
              <a:rPr lang="ru-RU" i="1" dirty="0" smtClean="0"/>
              <a:t>жаждой.</a:t>
            </a:r>
            <a:br>
              <a:rPr lang="ru-RU" i="1" dirty="0" smtClean="0"/>
            </a:br>
            <a:r>
              <a:rPr lang="ru-RU" i="1" dirty="0" smtClean="0"/>
              <a:t>                                              А. Фет</a:t>
            </a:r>
            <a:endParaRPr lang="ru-RU" dirty="0"/>
          </a:p>
        </p:txBody>
      </p:sp>
      <p:pic>
        <p:nvPicPr>
          <p:cNvPr id="11267" name="Picture 3" descr="C:\Documents and Settings\Admin\Мои документы\о весне\148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927" y="1142984"/>
            <a:ext cx="5060744" cy="5105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29552" cy="1285884"/>
          </a:xfrm>
        </p:spPr>
        <p:txBody>
          <a:bodyPr numCol="1"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Апрель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Синее небо.  Синие тени.                                                    Синий подснежник, житель весенний,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Синие реки сбросили лёд.                                                   На синей проталине смело растёт.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</a:t>
            </a:r>
            <a:r>
              <a:rPr lang="ru-RU" sz="1600" i="1" dirty="0" smtClean="0">
                <a:solidFill>
                  <a:schemeClr val="tx1"/>
                </a:solidFill>
              </a:rPr>
              <a:t>Л. Яхнин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Picture 2" descr="C:\Documents and Settings\Admin\Мои документы\о весне\13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190" y="1357298"/>
            <a:ext cx="7194462" cy="49915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Подснежник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43116"/>
            <a:ext cx="2743200" cy="4105284"/>
          </a:xfrm>
        </p:spPr>
        <p:txBody>
          <a:bodyPr/>
          <a:lstStyle/>
          <a:p>
            <a:r>
              <a:rPr lang="ru-RU" dirty="0" smtClean="0"/>
              <a:t>Выглянул подснежник </a:t>
            </a:r>
          </a:p>
          <a:p>
            <a:r>
              <a:rPr lang="ru-RU" dirty="0" smtClean="0"/>
              <a:t>В полутьме лесной – </a:t>
            </a:r>
          </a:p>
          <a:p>
            <a:r>
              <a:rPr lang="ru-RU" dirty="0" smtClean="0"/>
              <a:t>Маленький разведчик, </a:t>
            </a:r>
          </a:p>
          <a:p>
            <a:r>
              <a:rPr lang="ru-RU" dirty="0" smtClean="0"/>
              <a:t>Посланный весной; </a:t>
            </a:r>
          </a:p>
          <a:p>
            <a:r>
              <a:rPr lang="ru-RU" dirty="0" smtClean="0"/>
              <a:t>Пусть еще над лесом </a:t>
            </a:r>
          </a:p>
          <a:p>
            <a:r>
              <a:rPr lang="ru-RU" dirty="0" smtClean="0"/>
              <a:t>Властвуют снега, </a:t>
            </a:r>
          </a:p>
          <a:p>
            <a:r>
              <a:rPr lang="ru-RU" dirty="0" smtClean="0"/>
              <a:t>Пусть лежат под снегом </a:t>
            </a:r>
          </a:p>
          <a:p>
            <a:r>
              <a:rPr lang="ru-RU" dirty="0" smtClean="0"/>
              <a:t>Сонные луга; </a:t>
            </a:r>
          </a:p>
          <a:p>
            <a:r>
              <a:rPr lang="ru-RU" dirty="0" smtClean="0"/>
              <a:t>Пусть на спящей речке </a:t>
            </a:r>
          </a:p>
          <a:p>
            <a:r>
              <a:rPr lang="ru-RU" dirty="0" smtClean="0"/>
              <a:t>Неподвижен лед, - </a:t>
            </a:r>
          </a:p>
          <a:p>
            <a:r>
              <a:rPr lang="ru-RU" dirty="0" smtClean="0"/>
              <a:t>Раз пришел разведчик, </a:t>
            </a:r>
          </a:p>
          <a:p>
            <a:r>
              <a:rPr lang="ru-RU" dirty="0" smtClean="0"/>
              <a:t>И весна придет!</a:t>
            </a:r>
          </a:p>
          <a:p>
            <a:r>
              <a:rPr lang="ru-RU" dirty="0" smtClean="0"/>
              <a:t>                    Е</a:t>
            </a:r>
            <a:r>
              <a:rPr lang="ru-RU" i="1" dirty="0" smtClean="0"/>
              <a:t>лена Серова </a:t>
            </a:r>
          </a:p>
          <a:p>
            <a:endParaRPr lang="ru-RU" dirty="0"/>
          </a:p>
        </p:txBody>
      </p:sp>
      <p:pic>
        <p:nvPicPr>
          <p:cNvPr id="7" name="Содержимое 4" descr="http://img1.liveinternet.ru/images/attach/c/2/84/135/84135181_80963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563162">
            <a:off x="4214810" y="500042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anilova.ru/images/dizain/eacl1d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643446"/>
            <a:ext cx="1132840" cy="158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Documents and Settings\Admin\Мои документы\о весне\98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84876">
            <a:off x="5143504" y="3000372"/>
            <a:ext cx="3103249" cy="34290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Пришла весна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428868"/>
            <a:ext cx="2743200" cy="3819532"/>
          </a:xfrm>
        </p:spPr>
        <p:txBody>
          <a:bodyPr/>
          <a:lstStyle/>
          <a:p>
            <a:r>
              <a:rPr lang="ru-RU" dirty="0" smtClean="0"/>
              <a:t>Пришла весна! Весна-красна</a:t>
            </a:r>
            <a:br>
              <a:rPr lang="ru-RU" dirty="0" smtClean="0"/>
            </a:br>
            <a:r>
              <a:rPr lang="ru-RU" dirty="0" smtClean="0"/>
              <a:t> С зеленой травкой у окна.</a:t>
            </a:r>
            <a:br>
              <a:rPr lang="ru-RU" dirty="0" smtClean="0"/>
            </a:br>
            <a:r>
              <a:rPr lang="ru-RU" dirty="0" smtClean="0"/>
              <a:t> Повесила сережки</a:t>
            </a:r>
            <a:br>
              <a:rPr lang="ru-RU" dirty="0" smtClean="0"/>
            </a:br>
            <a:r>
              <a:rPr lang="ru-RU" dirty="0" smtClean="0"/>
              <a:t> Березе-белоножке.</a:t>
            </a:r>
            <a:br>
              <a:rPr lang="ru-RU" dirty="0" smtClean="0"/>
            </a:br>
            <a:r>
              <a:rPr lang="ru-RU" dirty="0" smtClean="0"/>
              <a:t> Везде весна. Весна везде –</a:t>
            </a:r>
            <a:br>
              <a:rPr lang="ru-RU" dirty="0" smtClean="0"/>
            </a:br>
            <a:r>
              <a:rPr lang="ru-RU" dirty="0" smtClean="0"/>
              <a:t> В звериной норке и в гнезде.</a:t>
            </a:r>
            <a:br>
              <a:rPr lang="ru-RU" dirty="0" smtClean="0"/>
            </a:br>
            <a:r>
              <a:rPr lang="ru-RU" dirty="0" smtClean="0"/>
              <a:t> Как много солнечных лучей!</a:t>
            </a:r>
            <a:br>
              <a:rPr lang="ru-RU" dirty="0" smtClean="0"/>
            </a:br>
            <a:r>
              <a:rPr lang="ru-RU" dirty="0" smtClean="0"/>
              <a:t> На старых липах – крик грачей,    </a:t>
            </a:r>
            <a:br>
              <a:rPr lang="ru-RU" dirty="0" smtClean="0"/>
            </a:br>
            <a:r>
              <a:rPr lang="ru-RU" dirty="0" smtClean="0"/>
              <a:t> Свистят веселые скворцы,</a:t>
            </a:r>
            <a:br>
              <a:rPr lang="ru-RU" dirty="0" smtClean="0"/>
            </a:br>
            <a:r>
              <a:rPr lang="ru-RU" dirty="0" smtClean="0"/>
              <a:t> На каждом дереве – певцы.</a:t>
            </a:r>
            <a:br>
              <a:rPr lang="ru-RU" dirty="0" smtClean="0"/>
            </a:br>
            <a:r>
              <a:rPr lang="ru-RU" dirty="0" smtClean="0"/>
              <a:t> И под кустом в траве пчела</a:t>
            </a:r>
            <a:br>
              <a:rPr lang="ru-RU" dirty="0" smtClean="0"/>
            </a:br>
            <a:r>
              <a:rPr lang="ru-RU" dirty="0" smtClean="0"/>
              <a:t> Фиалку синюю нашла.</a:t>
            </a:r>
            <a:br>
              <a:rPr lang="ru-RU" dirty="0" smtClean="0"/>
            </a:br>
            <a:r>
              <a:rPr lang="ru-RU" i="1" dirty="0" smtClean="0"/>
              <a:t>                              Е. Трутнева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5" name="Picture 2" descr="C:\Documents and Settings\Admin\Рабочий стол\яяяя\24000317_1209655178_Tokareva_Aleksandra_Ma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74" y="1000108"/>
            <a:ext cx="4965729" cy="51816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Стихи о весне</a:t>
            </a:r>
            <a:r>
              <a:rPr lang="ru-RU" dirty="0" smtClean="0"/>
              <a:t> Игорь </a:t>
            </a:r>
            <a:r>
              <a:rPr lang="ru-RU" dirty="0" err="1" smtClean="0"/>
              <a:t>Мазнин</a:t>
            </a:r>
            <a:r>
              <a:rPr lang="ru-RU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чего это всюду </a:t>
            </a:r>
          </a:p>
          <a:p>
            <a:r>
              <a:rPr lang="ru-RU" dirty="0" smtClean="0"/>
              <a:t>Такое веселье, </a:t>
            </a:r>
          </a:p>
          <a:p>
            <a:r>
              <a:rPr lang="ru-RU" dirty="0" smtClean="0"/>
              <a:t>Такое — </a:t>
            </a:r>
          </a:p>
          <a:p>
            <a:r>
              <a:rPr lang="ru-RU" dirty="0" smtClean="0"/>
              <a:t>С зари до зари — </a:t>
            </a:r>
          </a:p>
          <a:p>
            <a:r>
              <a:rPr lang="ru-RU" dirty="0" smtClean="0"/>
              <a:t>Торжество? </a:t>
            </a:r>
          </a:p>
          <a:p>
            <a:r>
              <a:rPr lang="ru-RU" dirty="0" smtClean="0"/>
              <a:t>С того, </a:t>
            </a:r>
          </a:p>
          <a:p>
            <a:r>
              <a:rPr lang="ru-RU" dirty="0" smtClean="0"/>
              <a:t>Что справляют </a:t>
            </a:r>
          </a:p>
          <a:p>
            <a:r>
              <a:rPr lang="ru-RU" dirty="0" smtClean="0"/>
              <a:t>Скворцы новоселье... </a:t>
            </a:r>
          </a:p>
          <a:p>
            <a:r>
              <a:rPr lang="ru-RU" dirty="0" smtClean="0"/>
              <a:t>И только всего-то? </a:t>
            </a:r>
          </a:p>
          <a:p>
            <a:r>
              <a:rPr lang="ru-RU" dirty="0" smtClean="0"/>
              <a:t>И только всего,</a:t>
            </a:r>
          </a:p>
          <a:p>
            <a:r>
              <a:rPr lang="ru-RU" dirty="0" smtClean="0"/>
              <a:t>Что, как прежде красна, </a:t>
            </a:r>
          </a:p>
          <a:p>
            <a:r>
              <a:rPr lang="ru-RU" dirty="0" smtClean="0"/>
              <a:t>Пришла, Прилетела, </a:t>
            </a:r>
          </a:p>
          <a:p>
            <a:r>
              <a:rPr lang="ru-RU" dirty="0" smtClean="0"/>
              <a:t>Вернулась весна! </a:t>
            </a:r>
          </a:p>
          <a:p>
            <a:r>
              <a:rPr lang="ru-RU" i="1" dirty="0" smtClean="0"/>
              <a:t>И. </a:t>
            </a:r>
            <a:r>
              <a:rPr lang="ru-RU" i="1" dirty="0" err="1" smtClean="0"/>
              <a:t>Мазнин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5" name="Picture 2" descr="C:\Documents and Settings\Admin\Рабочий стол\яяяя\artlib_gallery-54967-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849" y="785794"/>
            <a:ext cx="4184356" cy="5462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214554"/>
            <a:ext cx="2957506" cy="4033846"/>
          </a:xfrm>
        </p:spPr>
        <p:txBody>
          <a:bodyPr/>
          <a:lstStyle/>
          <a:p>
            <a:r>
              <a:rPr lang="ru-RU" dirty="0" smtClean="0"/>
              <a:t>Улыбка  радостная  Мая,</a:t>
            </a:r>
            <a:br>
              <a:rPr lang="ru-RU" dirty="0" smtClean="0"/>
            </a:br>
            <a:r>
              <a:rPr lang="ru-RU" dirty="0" smtClean="0"/>
              <a:t>И первой ласточки прилёт!</a:t>
            </a:r>
            <a:br>
              <a:rPr lang="ru-RU" dirty="0" smtClean="0"/>
            </a:br>
            <a:r>
              <a:rPr lang="ru-RU" dirty="0" smtClean="0"/>
              <a:t>Земля  цветёт,  благоухая,</a:t>
            </a:r>
            <a:br>
              <a:rPr lang="ru-RU" dirty="0" smtClean="0"/>
            </a:br>
            <a:r>
              <a:rPr lang="ru-RU" dirty="0" smtClean="0"/>
              <a:t>И  соловей  в  саду  поёт...</a:t>
            </a:r>
          </a:p>
          <a:p>
            <a:r>
              <a:rPr lang="ru-RU" b="1" i="1" dirty="0" smtClean="0"/>
              <a:t>***</a:t>
            </a:r>
          </a:p>
          <a:p>
            <a:r>
              <a:rPr lang="ru-RU" dirty="0" smtClean="0"/>
              <a:t>Улыбкой ясною природа</a:t>
            </a:r>
          </a:p>
          <a:p>
            <a:r>
              <a:rPr lang="ru-RU" dirty="0" smtClean="0"/>
              <a:t>Сквозь сон встречает утро года;</a:t>
            </a:r>
          </a:p>
          <a:p>
            <a:r>
              <a:rPr lang="ru-RU" dirty="0" smtClean="0"/>
              <a:t>Синее блещут небеса,</a:t>
            </a:r>
          </a:p>
          <a:p>
            <a:r>
              <a:rPr lang="ru-RU" dirty="0" smtClean="0"/>
              <a:t>Ещё прозрачные леса</a:t>
            </a:r>
          </a:p>
          <a:p>
            <a:r>
              <a:rPr lang="ru-RU" dirty="0" smtClean="0"/>
              <a:t>Как-будто пухом зеленеют.</a:t>
            </a:r>
          </a:p>
          <a:p>
            <a:r>
              <a:rPr lang="ru-RU" dirty="0" smtClean="0"/>
              <a:t>                     </a:t>
            </a:r>
            <a:r>
              <a:rPr lang="ru-RU" i="1" dirty="0" smtClean="0"/>
              <a:t>А. Пушкин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Весна в картинах русских художников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468" y="642918"/>
            <a:ext cx="4311935" cy="560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ВЕСЕННИЙ ДОЖДЬ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Дождь весенний,</a:t>
            </a:r>
          </a:p>
          <a:p>
            <a:r>
              <a:rPr lang="ru-RU" dirty="0" smtClean="0"/>
              <a:t>Озорной,</a:t>
            </a:r>
          </a:p>
          <a:p>
            <a:r>
              <a:rPr lang="ru-RU" dirty="0" smtClean="0"/>
              <a:t>Друг наш босоногий</a:t>
            </a:r>
          </a:p>
          <a:p>
            <a:r>
              <a:rPr lang="ru-RU" dirty="0" smtClean="0"/>
              <a:t>Мчит вприпрыжку</a:t>
            </a:r>
          </a:p>
          <a:p>
            <a:r>
              <a:rPr lang="ru-RU" dirty="0" smtClean="0"/>
              <a:t>Без дороги</a:t>
            </a:r>
          </a:p>
          <a:p>
            <a:r>
              <a:rPr lang="ru-RU" dirty="0" smtClean="0"/>
              <a:t>И зовет:</a:t>
            </a:r>
          </a:p>
          <a:p>
            <a:r>
              <a:rPr lang="ru-RU" dirty="0" smtClean="0"/>
              <a:t>"За мной! За мной!"</a:t>
            </a:r>
          </a:p>
          <a:p>
            <a:r>
              <a:rPr lang="ru-RU" dirty="0" smtClean="0"/>
              <a:t>И бегут гурьбой</a:t>
            </a:r>
          </a:p>
          <a:p>
            <a:r>
              <a:rPr lang="ru-RU" dirty="0" smtClean="0"/>
              <a:t>Мальчишки…</a:t>
            </a:r>
          </a:p>
          <a:p>
            <a:r>
              <a:rPr lang="ru-RU" dirty="0" smtClean="0"/>
              <a:t>Прибаутки, песни, смех! -</a:t>
            </a:r>
          </a:p>
          <a:p>
            <a:r>
              <a:rPr lang="ru-RU" dirty="0" smtClean="0"/>
              <a:t>Кто ж бежит быстрее всех?</a:t>
            </a:r>
          </a:p>
          <a:p>
            <a:r>
              <a:rPr lang="ru-RU" dirty="0" smtClean="0"/>
              <a:t>Дождь весенний,</a:t>
            </a:r>
          </a:p>
          <a:p>
            <a:r>
              <a:rPr lang="ru-RU" dirty="0" smtClean="0"/>
              <a:t>Шалунишка.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яяяя\24000255_1209654583_Dvorcov_Vladimir_Mayskiy_dozhd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49" y="1928802"/>
            <a:ext cx="5294027" cy="39318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 воспринимать окружающий мир живым и одушевленным, ощущать его красоту</a:t>
            </a:r>
            <a:endParaRPr lang="ru-RU" dirty="0"/>
          </a:p>
        </p:txBody>
      </p:sp>
      <p:pic>
        <p:nvPicPr>
          <p:cNvPr id="4" name="Рисунок 3" descr="http://danilova.ru/images/dizain/snfwln1b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000768"/>
            <a:ext cx="80010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Белая черемуха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Расцвела черемуха около ручья,</a:t>
            </a:r>
            <a:br>
              <a:rPr lang="ru-RU" dirty="0" smtClean="0"/>
            </a:br>
            <a:r>
              <a:rPr lang="ru-RU" dirty="0" smtClean="0"/>
              <a:t>На апрельском солнышке ветками шепча.</a:t>
            </a:r>
            <a:br>
              <a:rPr lang="ru-RU" dirty="0" smtClean="0"/>
            </a:br>
            <a:r>
              <a:rPr lang="ru-RU" dirty="0" smtClean="0"/>
              <a:t>Легкая, как облачко, чистая, как снег.</a:t>
            </a:r>
            <a:br>
              <a:rPr lang="ru-RU" dirty="0" smtClean="0"/>
            </a:br>
            <a:r>
              <a:rPr lang="ru-RU" dirty="0" smtClean="0"/>
              <a:t>Радовался деревцу каждый человек.</a:t>
            </a:r>
            <a:br>
              <a:rPr lang="ru-RU" dirty="0" smtClean="0"/>
            </a:br>
            <a:r>
              <a:rPr lang="ru-RU" dirty="0" smtClean="0"/>
              <a:t>Приходили девочки, посидеть под ней.</a:t>
            </a:r>
            <a:br>
              <a:rPr lang="ru-RU" dirty="0" smtClean="0"/>
            </a:br>
            <a:r>
              <a:rPr lang="ru-RU" dirty="0" smtClean="0"/>
              <a:t>И могла цвести она много-много дней.</a:t>
            </a:r>
            <a:br>
              <a:rPr lang="ru-RU" dirty="0" smtClean="0"/>
            </a:br>
            <a:r>
              <a:rPr lang="ru-RU" dirty="0" smtClean="0"/>
              <a:t>- Это чья черемуха? - Да она ничья,</a:t>
            </a:r>
            <a:br>
              <a:rPr lang="ru-RU" dirty="0" smtClean="0"/>
            </a:br>
            <a:r>
              <a:rPr lang="ru-RU" dirty="0" smtClean="0"/>
              <a:t>Белая снегурочка около ручья...</a:t>
            </a:r>
            <a:br>
              <a:rPr lang="ru-RU" dirty="0" smtClean="0"/>
            </a:br>
            <a:r>
              <a:rPr lang="ru-RU" dirty="0" smtClean="0"/>
              <a:t>Мимо бабка ехала, </a:t>
            </a:r>
            <a:r>
              <a:rPr lang="ru-RU" dirty="0" err="1" smtClean="0"/>
              <a:t>оглядясь</a:t>
            </a:r>
            <a:r>
              <a:rPr lang="ru-RU" dirty="0" smtClean="0"/>
              <a:t> вокруг, </a:t>
            </a:r>
            <a:br>
              <a:rPr lang="ru-RU" dirty="0" smtClean="0"/>
            </a:br>
            <a:r>
              <a:rPr lang="ru-RU" dirty="0" smtClean="0"/>
              <a:t>Сразу от черемухи отломила сук. </a:t>
            </a:r>
            <a:br>
              <a:rPr lang="ru-RU" dirty="0" smtClean="0"/>
            </a:br>
            <a:r>
              <a:rPr lang="ru-RU" dirty="0" smtClean="0"/>
              <a:t>Городские школьники шли в далекий путь, </a:t>
            </a:r>
            <a:br>
              <a:rPr lang="ru-RU" dirty="0" smtClean="0"/>
            </a:br>
            <a:r>
              <a:rPr lang="ru-RU" dirty="0" smtClean="0"/>
              <a:t>Увидав черемуху, стали ветки гнуть.</a:t>
            </a:r>
            <a:br>
              <a:rPr lang="ru-RU" dirty="0" smtClean="0"/>
            </a:br>
            <a:r>
              <a:rPr lang="ru-RU" dirty="0" smtClean="0"/>
              <a:t>Прибежали девочки, а снегурки нет. </a:t>
            </a:r>
            <a:br>
              <a:rPr lang="ru-RU" dirty="0" smtClean="0"/>
            </a:br>
            <a:r>
              <a:rPr lang="ru-RU" dirty="0" smtClean="0"/>
              <a:t>Лишь в пыли валяется вянущий букет.</a:t>
            </a:r>
            <a:br>
              <a:rPr lang="ru-RU" dirty="0" smtClean="0"/>
            </a:br>
            <a:r>
              <a:rPr lang="ru-RU" dirty="0" smtClean="0"/>
              <a:t>И была черемуха чистая, как снег.</a:t>
            </a:r>
            <a:br>
              <a:rPr lang="ru-RU" dirty="0" smtClean="0"/>
            </a:br>
            <a:r>
              <a:rPr lang="ru-RU" dirty="0" smtClean="0"/>
              <a:t>Радовался деревцу каждый человек.</a:t>
            </a:r>
            <a:br>
              <a:rPr lang="ru-RU" dirty="0" smtClean="0"/>
            </a:br>
            <a:r>
              <a:rPr lang="ru-RU" b="1" dirty="0" smtClean="0"/>
              <a:t>З.Александрова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Admin\Рабочий стол\яяяя\artlib_gallery-146154-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928802"/>
            <a:ext cx="5111750" cy="35160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о весне\14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43050"/>
            <a:ext cx="8572500" cy="46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Мои документы\о весне\0_b68f1_fbfc6690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660318" cy="5314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яяяя\24000219_1209654229__Sevastyanov_Siren_u_doma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53444"/>
            <a:ext cx="6500857" cy="428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Одуванчик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Посмотрите, около дорожки,</a:t>
            </a:r>
            <a:br>
              <a:rPr lang="ru-RU" dirty="0" smtClean="0"/>
            </a:br>
            <a:r>
              <a:rPr lang="ru-RU" dirty="0" smtClean="0"/>
              <a:t>Где вчера смеялись ручейки,</a:t>
            </a:r>
            <a:br>
              <a:rPr lang="ru-RU" dirty="0" smtClean="0"/>
            </a:br>
            <a:r>
              <a:rPr lang="ru-RU" dirty="0" smtClean="0"/>
              <a:t>Теплые зеленые ладошки</a:t>
            </a:r>
            <a:br>
              <a:rPr lang="ru-RU" dirty="0" smtClean="0"/>
            </a:br>
            <a:r>
              <a:rPr lang="ru-RU" dirty="0" smtClean="0"/>
              <a:t>Протянули к солнцу лопушки.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не ежатся, как ветлы, зябко,</a:t>
            </a:r>
            <a:br>
              <a:rPr lang="ru-RU" dirty="0" smtClean="0"/>
            </a:br>
            <a:r>
              <a:rPr lang="ru-RU" dirty="0" smtClean="0"/>
              <a:t>Hе дpожат, хоть снег невдалеке.</a:t>
            </a:r>
            <a:br>
              <a:rPr lang="ru-RU" dirty="0" smtClean="0"/>
            </a:br>
            <a:r>
              <a:rPr lang="ru-RU" dirty="0" smtClean="0"/>
              <a:t>Hаклонись, и маленькая лапка</a:t>
            </a:r>
            <a:br>
              <a:rPr lang="ru-RU" dirty="0" smtClean="0"/>
            </a:br>
            <a:r>
              <a:rPr lang="ru-RU" dirty="0" smtClean="0"/>
              <a:t>Ласково погладит по щеке.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Сколько в нем тепла, в листочке этом!</a:t>
            </a:r>
            <a:br>
              <a:rPr lang="ru-RU" dirty="0" smtClean="0"/>
            </a:br>
            <a:r>
              <a:rPr lang="ru-RU" dirty="0" smtClean="0"/>
              <a:t>Ты со всеми, так же, как со мной,</a:t>
            </a:r>
            <a:br>
              <a:rPr lang="ru-RU" dirty="0" smtClean="0"/>
            </a:br>
            <a:r>
              <a:rPr lang="ru-RU" dirty="0" smtClean="0"/>
              <a:t>Можешь поделиться </a:t>
            </a:r>
            <a:r>
              <a:rPr lang="ru-RU" dirty="0" err="1" smtClean="0"/>
              <a:t>щедpо</a:t>
            </a:r>
            <a:r>
              <a:rPr lang="ru-RU" dirty="0" smtClean="0"/>
              <a:t> светом,</a:t>
            </a:r>
            <a:br>
              <a:rPr lang="ru-RU" dirty="0" smtClean="0"/>
            </a:br>
            <a:r>
              <a:rPr lang="ru-RU" dirty="0" smtClean="0"/>
              <a:t>Поделиться солнцем и весной.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Юля </a:t>
            </a:r>
            <a:r>
              <a:rPr lang="ru-RU" i="1" dirty="0" err="1" smtClean="0"/>
              <a:t>Лебедушкина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2" name="Picture 2" descr="C:\Documents and Settings\Admin\Рабочий стол\яяяя\24000311_1209655127_Svetlichnaya_Ol_ga_Grigor_ev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000240"/>
            <a:ext cx="5111750" cy="34690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Уже душистей стали ели, </a:t>
            </a:r>
            <a:br>
              <a:rPr lang="ru-RU" dirty="0" smtClean="0"/>
            </a:br>
            <a:r>
              <a:rPr lang="ru-RU" dirty="0" smtClean="0"/>
              <a:t>И пахнет в воздухе смолой; </a:t>
            </a:r>
            <a:br>
              <a:rPr lang="ru-RU" dirty="0" smtClean="0"/>
            </a:br>
            <a:r>
              <a:rPr lang="ru-RU" dirty="0" smtClean="0"/>
              <a:t>Уже луга зазеленели, </a:t>
            </a:r>
            <a:br>
              <a:rPr lang="ru-RU" dirty="0" smtClean="0"/>
            </a:br>
            <a:r>
              <a:rPr lang="ru-RU" dirty="0" smtClean="0"/>
              <a:t>И мох </a:t>
            </a:r>
            <a:r>
              <a:rPr lang="ru-RU" dirty="0" err="1" smtClean="0"/>
              <a:t>кудрится</a:t>
            </a:r>
            <a:r>
              <a:rPr lang="ru-RU" dirty="0" smtClean="0"/>
              <a:t> над скалой.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Разделись синие заливы, </a:t>
            </a:r>
            <a:br>
              <a:rPr lang="ru-RU" dirty="0" smtClean="0"/>
            </a:br>
            <a:r>
              <a:rPr lang="ru-RU" dirty="0" smtClean="0"/>
              <a:t>И лодки ходят по реке; </a:t>
            </a:r>
            <a:br>
              <a:rPr lang="ru-RU" dirty="0" smtClean="0"/>
            </a:br>
            <a:r>
              <a:rPr lang="ru-RU" dirty="0" smtClean="0"/>
              <a:t>Уже заколосились нивы, </a:t>
            </a:r>
            <a:br>
              <a:rPr lang="ru-RU" dirty="0" smtClean="0"/>
            </a:br>
            <a:r>
              <a:rPr lang="ru-RU" dirty="0" smtClean="0"/>
              <a:t>И слышно стадо вдалеке...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воздух полон тишиною, </a:t>
            </a:r>
            <a:br>
              <a:rPr lang="ru-RU" dirty="0" smtClean="0"/>
            </a:br>
            <a:r>
              <a:rPr lang="ru-RU" dirty="0" smtClean="0"/>
              <a:t>И как им сладостно дышать ! </a:t>
            </a:r>
            <a:br>
              <a:rPr lang="ru-RU" dirty="0" smtClean="0"/>
            </a:br>
            <a:r>
              <a:rPr lang="ru-RU" dirty="0" smtClean="0"/>
              <a:t>Так сердце с жизнью неземною </a:t>
            </a:r>
            <a:br>
              <a:rPr lang="ru-RU" dirty="0" smtClean="0"/>
            </a:br>
            <a:r>
              <a:rPr lang="ru-RU" dirty="0" smtClean="0"/>
              <a:t>Вдыхает неба благодать.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1826 автор Ф.Н. Глинка </a:t>
            </a:r>
            <a:endParaRPr lang="ru-RU" dirty="0"/>
          </a:p>
        </p:txBody>
      </p:sp>
      <p:pic>
        <p:nvPicPr>
          <p:cNvPr id="7170" name="Picture 2" descr="C:\Documents and Settings\Admin\Рабочий стол\яяяя\24000303_1209656601_Volkov_Vladimir_Mayskiy_l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969764"/>
            <a:ext cx="5111750" cy="3985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"Первый ландыш"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071678"/>
            <a:ext cx="2743200" cy="4176722"/>
          </a:xfrm>
        </p:spPr>
        <p:txBody>
          <a:bodyPr/>
          <a:lstStyle/>
          <a:p>
            <a:r>
              <a:rPr lang="ru-RU" dirty="0" smtClean="0"/>
              <a:t>О первый ландыш ! Из-под снега </a:t>
            </a:r>
            <a:br>
              <a:rPr lang="ru-RU" dirty="0" smtClean="0"/>
            </a:br>
            <a:r>
              <a:rPr lang="ru-RU" dirty="0" smtClean="0"/>
              <a:t>Ты просишь солнечных лучей; </a:t>
            </a:r>
            <a:br>
              <a:rPr lang="ru-RU" dirty="0" smtClean="0"/>
            </a:br>
            <a:r>
              <a:rPr lang="ru-RU" dirty="0" smtClean="0"/>
              <a:t>Какая девственная нега </a:t>
            </a:r>
            <a:br>
              <a:rPr lang="ru-RU" dirty="0" smtClean="0"/>
            </a:br>
            <a:r>
              <a:rPr lang="ru-RU" dirty="0" smtClean="0"/>
              <a:t>В душистой чистоте твоей 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первый луч весенний ярок ! </a:t>
            </a:r>
            <a:br>
              <a:rPr lang="ru-RU" dirty="0" smtClean="0"/>
            </a:br>
            <a:r>
              <a:rPr lang="ru-RU" dirty="0" smtClean="0"/>
              <a:t>Какие в нем нисходят сны ! </a:t>
            </a:r>
            <a:br>
              <a:rPr lang="ru-RU" dirty="0" smtClean="0"/>
            </a:br>
            <a:r>
              <a:rPr lang="ru-RU" dirty="0" smtClean="0"/>
              <a:t>Как ты пленителен, подарок </a:t>
            </a:r>
            <a:br>
              <a:rPr lang="ru-RU" dirty="0" smtClean="0"/>
            </a:br>
            <a:r>
              <a:rPr lang="ru-RU" dirty="0" smtClean="0"/>
              <a:t>Воспламеняющей весны 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дева в первый раз вздыхает - </a:t>
            </a:r>
            <a:br>
              <a:rPr lang="ru-RU" dirty="0" smtClean="0"/>
            </a:br>
            <a:r>
              <a:rPr lang="ru-RU" dirty="0" smtClean="0"/>
              <a:t>О чем - неясно ей самой, - </a:t>
            </a:r>
            <a:br>
              <a:rPr lang="ru-RU" dirty="0" smtClean="0"/>
            </a:br>
            <a:r>
              <a:rPr lang="ru-RU" dirty="0" smtClean="0"/>
              <a:t>И робкий вздох благоухает </a:t>
            </a:r>
            <a:br>
              <a:rPr lang="ru-RU" dirty="0" smtClean="0"/>
            </a:br>
            <a:r>
              <a:rPr lang="ru-RU" dirty="0" smtClean="0"/>
              <a:t>Избытком жизни молодой.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1854 Афанасий Фет 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9218" name="Picture 2" descr="C:\Documents and Settings\Admin\Рабочий стол\яяяя\24000389_1209656362_Zavedeeva_Tat_yana_Landuysh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787495"/>
            <a:ext cx="5111750" cy="4349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-Весна, весна,                                                          С пшеницей золотистой;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Ты с чем пришла?                                                  С травкой шёлковою,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-С сохой, бороной,                                                 С водой ключевою!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 лошадкой вороной;                                           С калиной-малиной,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 рожью зернистой,                                              С красной рябиной!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есна в картинах русских худож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635798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ширма весна\обложка весн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47149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72132" y="2571744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Еще природа не проснулась,</a:t>
            </a:r>
            <a:br>
              <a:rPr lang="ru-RU" sz="1600" b="1" dirty="0" smtClean="0"/>
            </a:br>
            <a:r>
              <a:rPr lang="ru-RU" sz="1600" b="1" dirty="0" smtClean="0"/>
              <a:t>Но сквозь редеющего сна</a:t>
            </a:r>
            <a:br>
              <a:rPr lang="ru-RU" sz="1600" b="1" dirty="0" smtClean="0"/>
            </a:br>
            <a:r>
              <a:rPr lang="ru-RU" sz="1600" b="1" dirty="0" smtClean="0"/>
              <a:t>Весну прослышала она</a:t>
            </a:r>
            <a:br>
              <a:rPr lang="ru-RU" sz="1600" b="1" dirty="0" smtClean="0"/>
            </a:br>
            <a:r>
              <a:rPr lang="ru-RU" sz="1600" b="1" dirty="0" smtClean="0"/>
              <a:t>И ей невольно улыбнулась.</a:t>
            </a:r>
          </a:p>
          <a:p>
            <a:r>
              <a:rPr lang="ru-RU" sz="1600" b="1" dirty="0" smtClean="0"/>
              <a:t>(</a:t>
            </a:r>
            <a:r>
              <a:rPr lang="ru-RU" sz="1600" b="1" i="1" dirty="0" smtClean="0"/>
              <a:t>Ф.И. Тютчев)</a:t>
            </a:r>
            <a:endParaRPr lang="ru-RU" sz="1600" b="1" i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 numCol="2"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Отшумели все метели, и морозы не трещат.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 крыш закапали капели,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 сосульки в ряд висят,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Веселее и теплее стали мартовские дни.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нашем садике в аллеях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Уж проталины видны.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Звонко тенькает синица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Возле нашего окна…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Скоро в дверь к нам постучится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Настоящая весна!     В. Алфёров 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Admin\Мои документы\Мои рисунки\лес\Levitan_M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23902"/>
            <a:ext cx="6286544" cy="42905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643734" cy="163279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Бушует полая вода                                                    Наполнены теплом и светом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Шумит и глухо, и протяжно.                                   Дымятся чёрные бугры,                                                       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Грачей пролётные стада                                          И утром в воздухе нагретом,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Кричат и весело, и важно.                                       Густые белые пары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i="1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education.simcat.ru/school51/img/1262283077_slayd7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35163"/>
            <a:ext cx="6715172" cy="44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апреле.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357430"/>
            <a:ext cx="2743200" cy="3890970"/>
          </a:xfrm>
        </p:spPr>
        <p:txBody>
          <a:bodyPr/>
          <a:lstStyle/>
          <a:p>
            <a:r>
              <a:rPr lang="ru-RU" dirty="0" smtClean="0"/>
              <a:t>Первый солнечный денёк.</a:t>
            </a:r>
            <a:br>
              <a:rPr lang="ru-RU" dirty="0" smtClean="0"/>
            </a:br>
            <a:r>
              <a:rPr lang="ru-RU" dirty="0" smtClean="0"/>
              <a:t>Дует вешний ветерок.</a:t>
            </a:r>
            <a:br>
              <a:rPr lang="ru-RU" dirty="0" smtClean="0"/>
            </a:br>
            <a:r>
              <a:rPr lang="ru-RU" dirty="0" smtClean="0"/>
              <a:t>Воробьи развеселились</a:t>
            </a:r>
            <a:br>
              <a:rPr lang="ru-RU" dirty="0" smtClean="0"/>
            </a:br>
            <a:r>
              <a:rPr lang="ru-RU" dirty="0" smtClean="0"/>
              <a:t>В эти тёплые часы.</a:t>
            </a:r>
            <a:br>
              <a:rPr lang="ru-RU" dirty="0" smtClean="0"/>
            </a:br>
            <a:r>
              <a:rPr lang="ru-RU" dirty="0" smtClean="0"/>
              <a:t>А сосульки прослезились</a:t>
            </a:r>
            <a:br>
              <a:rPr lang="ru-RU" dirty="0" smtClean="0"/>
            </a:br>
            <a:r>
              <a:rPr lang="ru-RU" dirty="0" smtClean="0"/>
              <a:t>И повесили носы.</a:t>
            </a:r>
            <a:br>
              <a:rPr lang="ru-RU" dirty="0" smtClean="0"/>
            </a:br>
            <a:r>
              <a:rPr lang="ru-RU" i="1" dirty="0" smtClean="0"/>
              <a:t>В. Орлов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Admin\Мои документы\о весне\3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614" y="785794"/>
            <a:ext cx="4106059" cy="5462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 numCol="2"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Как лепестки акаций белые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Весной от ветра облетают,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Снежинки лёгкие, несмелые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Кружатся в воздухе и тают.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Исходит трепет пробуждения,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 веет влагой от проталин,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Звон капель в мерном их падении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 переливчат и хрустален.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 те же звоны переливные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прозрачном воздухе роятся.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Ручьи весенние, призывные,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 победной песнею струятся. </a:t>
            </a:r>
            <a:r>
              <a:rPr lang="ru-RU" sz="1600" i="1" dirty="0" smtClean="0">
                <a:solidFill>
                  <a:schemeClr val="tx1"/>
                </a:solidFill>
              </a:rPr>
              <a:t>О Чумина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есна в картинах русских худож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24894"/>
            <a:ext cx="6643734" cy="431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марте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643050"/>
            <a:ext cx="2957506" cy="4572000"/>
          </a:xfrm>
        </p:spPr>
        <p:txBody>
          <a:bodyPr>
            <a:normAutofit/>
          </a:bodyPr>
          <a:lstStyle/>
          <a:p>
            <a:r>
              <a:rPr lang="ru-RU" i="1" dirty="0" smtClean="0"/>
              <a:t>И. А. Бунин</a:t>
            </a:r>
          </a:p>
          <a:p>
            <a:r>
              <a:rPr lang="ru-RU" sz="1600" dirty="0" smtClean="0"/>
              <a:t>Скоро гости к тебе соберутся,</a:t>
            </a:r>
          </a:p>
          <a:p>
            <a:r>
              <a:rPr lang="ru-RU" sz="1600" dirty="0" smtClean="0"/>
              <a:t>Сколько гнёзд понавьют, посмотри,</a:t>
            </a:r>
          </a:p>
          <a:p>
            <a:r>
              <a:rPr lang="ru-RU" sz="1600" dirty="0" smtClean="0"/>
              <a:t>Что за крики, за песни польются</a:t>
            </a:r>
          </a:p>
          <a:p>
            <a:r>
              <a:rPr lang="ru-RU" sz="1600" dirty="0" smtClean="0"/>
              <a:t>День - деньской от зари до зари.</a:t>
            </a:r>
          </a:p>
        </p:txBody>
      </p:sp>
      <p:pic>
        <p:nvPicPr>
          <p:cNvPr id="5" name="Содержимое 4" descr="Весна в картинах русских художников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4143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04088"/>
            <a:ext cx="7400948" cy="1143000"/>
          </a:xfrm>
        </p:spPr>
        <p:txBody>
          <a:bodyPr numCol="3"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Долго шла весна тайком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От ветров и стужи,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А сегодня – босиком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Шлёпает по лужам.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Гонит талые снега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С гомоном  и звоном,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Чтобы выстелить луга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Бархатом зелёным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есна в картинах русских худож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935163"/>
            <a:ext cx="6715172" cy="442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628</TotalTime>
  <Words>230</Words>
  <Application>Microsoft Office PowerPoint</Application>
  <PresentationFormat>Экран (4:3)</PresentationFormat>
  <Paragraphs>105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«Весна шагает по дворам  в лучах тепла и света»  </vt:lpstr>
      <vt:lpstr>Цель:</vt:lpstr>
      <vt:lpstr>Презентация PowerPoint</vt:lpstr>
      <vt:lpstr>Отшумели все метели, и морозы не трещат. С крыш закапали капели, И сосульки в ряд висят, Веселее и теплее стали мартовские дни. В нашем садике в аллеях  Уж проталины видны. Звонко тенькает синица Возле нашего окна… Скоро в дверь к нам постучится Настоящая весна!     В. Алфёров  </vt:lpstr>
      <vt:lpstr>Бушует полая вода                                                    Наполнены теплом и светом Шумит и глухо, и протяжно.                                   Дымятся чёрные бугры,                                                         Грачей пролётные стада                                          И утром в воздухе нагретом,  Кричат и весело, и важно.                                       Густые белые пары  </vt:lpstr>
      <vt:lpstr>В апреле.</vt:lpstr>
      <vt:lpstr>Как лепестки акаций белые  Весной от ветра облетают, Снежинки лёгкие, несмелые Кружатся в воздухе и тают. Исходит трепет пробуждения, И веет влагой от проталин, Звон капель в мерном их падении И переливчат и хрустален. И те же звоны переливные В прозрачном воздухе роятся. Ручьи весенние, призывные, С победной песнею струятся. О Чумина</vt:lpstr>
      <vt:lpstr>В марте</vt:lpstr>
      <vt:lpstr>Долго шла весна тайком          От ветров и стужи,          А сегодня – босиком          Шлёпает по лужам.          Гонит талые снега          С гомоном  и звоном,          Чтобы выстелить луга           Бархатом зелёным </vt:lpstr>
      <vt:lpstr>Шумит на речке ледоход,                                   Резвится тёплый ветерок,                                                                                                  В саду хлопочет садовод.                                    Проснулся первый мотылёк. Забавно чибисы кричат,                                       И песня зяблика слышна: Ворона кормит воронят.                                       -Пришла весна! Пришла весна! В. Алфёров </vt:lpstr>
      <vt:lpstr>Весна, весна! Как воздух чист! Как ясен небосклон! Своей лазурию живой слепит мне очи он.</vt:lpstr>
      <vt:lpstr>Верба</vt:lpstr>
      <vt:lpstr>Апрель</vt:lpstr>
      <vt:lpstr>Апрель    Синее небо.  Синие тени.                                                    Синий подснежник, житель весенний, Синие реки сбросили лёд.                                                   На синей проталине смело растёт.                                                                                                                                                    Л. Яхнин   </vt:lpstr>
      <vt:lpstr>Подснежник</vt:lpstr>
      <vt:lpstr>Пришла весна</vt:lpstr>
      <vt:lpstr>Весна</vt:lpstr>
      <vt:lpstr>Май</vt:lpstr>
      <vt:lpstr>ВЕСЕННИЙ ДОЖДЬ </vt:lpstr>
      <vt:lpstr>Белая черемуха</vt:lpstr>
      <vt:lpstr>Презентация PowerPoint</vt:lpstr>
      <vt:lpstr>Презентация PowerPoint</vt:lpstr>
      <vt:lpstr>Презентация PowerPoint</vt:lpstr>
      <vt:lpstr>Одуванчик</vt:lpstr>
      <vt:lpstr>Презентация PowerPoint</vt:lpstr>
      <vt:lpstr>"Первый ландыш"</vt:lpstr>
      <vt:lpstr>-Весна, весна,                                                          С пшеницей золотистой; Ты с чем пришла?                                                  С травкой шёлковою, -С сохой, бороной,                                                 С водой ключевою!  С лошадкой вороной;                                           С калиной-малиной, С рожью зернистой,                                              С красной рябиной!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67</cp:revision>
  <dcterms:created xsi:type="dcterms:W3CDTF">2013-05-27T10:20:06Z</dcterms:created>
  <dcterms:modified xsi:type="dcterms:W3CDTF">2016-12-05T07:33:02Z</dcterms:modified>
</cp:coreProperties>
</file>